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5" r:id="rId5"/>
    <p:sldId id="351" r:id="rId6"/>
    <p:sldId id="355" r:id="rId7"/>
    <p:sldId id="339" r:id="rId8"/>
    <p:sldId id="336" r:id="rId9"/>
    <p:sldId id="344" r:id="rId10"/>
    <p:sldId id="345" r:id="rId11"/>
    <p:sldId id="347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4" autoAdjust="0"/>
    <p:restoredTop sz="95361" autoAdjust="0"/>
  </p:normalViewPr>
  <p:slideViewPr>
    <p:cSldViewPr snapToGrid="0">
      <p:cViewPr>
        <p:scale>
          <a:sx n="85" d="100"/>
          <a:sy n="85" d="100"/>
        </p:scale>
        <p:origin x="-16" y="3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27/05/25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27/05/25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1</a:t>
            </a:r>
            <a:r>
              <a:rPr lang="en-US" sz="2400" b="0" baseline="30000" noProof="1"/>
              <a:t>st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BBECCF0-2CAF-5D0E-E587-E14F654994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911352" y="2073275"/>
            <a:ext cx="5118363" cy="3203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FC9307B-1AD6-77A4-A26E-6C111C5BD8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6392735" y="2083170"/>
            <a:ext cx="5109649" cy="319353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Empty canvas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Shapes options and properties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 - CLASS DIAGRAM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657683" y="2005154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3)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Segnaposto contenuto 8" descr="Immagine che contiene diagramma, schizzo, disegno, Piano&#10;&#10;Il contenuto generato dall'IA potrebbe non essere corretto.">
            <a:extLst>
              <a:ext uri="{FF2B5EF4-FFF2-40B4-BE49-F238E27FC236}">
                <a16:creationId xmlns:a16="http://schemas.microsoft.com/office/drawing/2014/main" id="{236D17CA-CDB6-59AE-A8E0-4BB0A5F348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2445645" y="1326514"/>
            <a:ext cx="4212038" cy="5458968"/>
          </a:xfrm>
        </p:spPr>
      </p:pic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 fontScale="92500" lnSpcReduction="20000"/>
          </a:bodyPr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noProof="1"/>
              <a:t>All user stories and all tasks related to them, planned for the 1st sprint, have been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this reason, the Project Velocity can continue to be 32 story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additional user stories have been added to those already planned initially.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 designed design patterns were respected.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7" name="Segnaposto contenuto 6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0215E487-65C0-6659-0F8F-2AE0C329BE9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5651" y="1863631"/>
            <a:ext cx="5328916" cy="3130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4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6095651" y="5089635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BDA306-33A0-BB12-0961-22F13583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1631" y="1637742"/>
            <a:ext cx="7800245" cy="4370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5)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endo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FFC1F11-C3B0-C580-904D-4ECC5FBF76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2231072" y="1806713"/>
            <a:ext cx="7684621" cy="3585485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 fontScale="85000" lnSpcReduction="20000"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second sprint includes:</a:t>
            </a:r>
          </a:p>
          <a:p>
            <a:r>
              <a:rPr lang="en-GB" dirty="0"/>
              <a:t>User Stories inherent functionalities related to the management of the arrangement of overlapping shapes;</a:t>
            </a:r>
          </a:p>
          <a:p>
            <a:r>
              <a:rPr lang="en-GB" dirty="0"/>
              <a:t>User Stories inherent supporting functionalities such as zoom and grid;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addition, features such as text input, polygon creation and some of the figure distortion features will be handled.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  <a:p>
            <a:pPr marL="0" indent="0" rtl="0">
              <a:buNone/>
            </a:pPr>
            <a:endParaRPr lang="en-GB" noProof="1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36335373"/>
              </p:ext>
            </p:extLst>
          </p:nvPr>
        </p:nvGraphicFramePr>
        <p:xfrm>
          <a:off x="4909626" y="1752696"/>
          <a:ext cx="6233869" cy="37132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SPs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To the front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noProof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Arbitrary 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Text as a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236</TotalTime>
  <Words>263</Words>
  <Application>Microsoft Macintosh PowerPoint</Application>
  <PresentationFormat>Widescreen</PresentationFormat>
  <Paragraphs>69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Personalizzato</vt:lpstr>
      <vt:lpstr>Project work</vt:lpstr>
      <vt:lpstr>1st sprint release</vt:lpstr>
      <vt:lpstr>1st sprint release - CLASS DIAGRAM</vt:lpstr>
      <vt:lpstr>1st sprint review</vt:lpstr>
      <vt:lpstr>1st sprint retrospective</vt:lpstr>
      <vt:lpstr>Burndown chart</vt:lpstr>
      <vt:lpstr>2nd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25</cp:revision>
  <dcterms:created xsi:type="dcterms:W3CDTF">2025-05-13T18:04:25Z</dcterms:created>
  <dcterms:modified xsi:type="dcterms:W3CDTF">2025-05-27T08:45:55Z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